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72" r:id="rId16"/>
    <p:sldId id="385" r:id="rId17"/>
    <p:sldId id="317" r:id="rId18"/>
    <p:sldId id="373" r:id="rId19"/>
    <p:sldId id="386" r:id="rId20"/>
    <p:sldId id="318" r:id="rId21"/>
    <p:sldId id="374" r:id="rId22"/>
    <p:sldId id="387" r:id="rId23"/>
    <p:sldId id="319" r:id="rId24"/>
    <p:sldId id="375" r:id="rId25"/>
    <p:sldId id="388" r:id="rId26"/>
    <p:sldId id="320" r:id="rId27"/>
    <p:sldId id="376" r:id="rId28"/>
    <p:sldId id="389" r:id="rId29"/>
    <p:sldId id="321" r:id="rId30"/>
    <p:sldId id="377" r:id="rId31"/>
    <p:sldId id="390" r:id="rId32"/>
    <p:sldId id="322" r:id="rId33"/>
    <p:sldId id="378" r:id="rId34"/>
    <p:sldId id="391" r:id="rId35"/>
    <p:sldId id="323" r:id="rId36"/>
    <p:sldId id="379" r:id="rId37"/>
    <p:sldId id="392" r:id="rId38"/>
    <p:sldId id="324" r:id="rId39"/>
    <p:sldId id="380" r:id="rId40"/>
    <p:sldId id="393" r:id="rId41"/>
    <p:sldId id="325" r:id="rId42"/>
    <p:sldId id="381" r:id="rId43"/>
    <p:sldId id="394" r:id="rId44"/>
    <p:sldId id="326" r:id="rId45"/>
    <p:sldId id="382" r:id="rId46"/>
    <p:sldId id="395" r:id="rId47"/>
    <p:sldId id="327" r:id="rId48"/>
    <p:sldId id="383" r:id="rId49"/>
    <p:sldId id="396" r:id="rId50"/>
    <p:sldId id="328" r:id="rId51"/>
    <p:sldId id="384" r:id="rId52"/>
    <p:sldId id="397" r:id="rId53"/>
    <p:sldId id="292" r:id="rId54"/>
    <p:sldId id="330" r:id="rId55"/>
    <p:sldId id="342" r:id="rId56"/>
    <p:sldId id="283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63" r:id="rId70"/>
    <p:sldId id="364" r:id="rId71"/>
    <p:sldId id="398" r:id="rId72"/>
    <p:sldId id="356" r:id="rId73"/>
    <p:sldId id="365" r:id="rId74"/>
    <p:sldId id="399" r:id="rId75"/>
    <p:sldId id="357" r:id="rId76"/>
    <p:sldId id="366" r:id="rId77"/>
    <p:sldId id="400" r:id="rId78"/>
    <p:sldId id="358" r:id="rId79"/>
    <p:sldId id="367" r:id="rId80"/>
    <p:sldId id="401" r:id="rId81"/>
    <p:sldId id="359" r:id="rId82"/>
    <p:sldId id="368" r:id="rId83"/>
    <p:sldId id="402" r:id="rId84"/>
    <p:sldId id="360" r:id="rId85"/>
    <p:sldId id="369" r:id="rId86"/>
    <p:sldId id="403" r:id="rId87"/>
    <p:sldId id="361" r:id="rId88"/>
    <p:sldId id="370" r:id="rId89"/>
    <p:sldId id="404" r:id="rId90"/>
    <p:sldId id="362" r:id="rId91"/>
    <p:sldId id="371" r:id="rId92"/>
    <p:sldId id="405" r:id="rId93"/>
    <p:sldId id="290" r:id="rId94"/>
    <p:sldId id="293" r:id="rId95"/>
    <p:sldId id="289" r:id="rId9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185" autoAdjust="0"/>
  </p:normalViewPr>
  <p:slideViewPr>
    <p:cSldViewPr>
      <p:cViewPr varScale="1">
        <p:scale>
          <a:sx n="154" d="100"/>
          <a:sy n="154" d="100"/>
        </p:scale>
        <p:origin x="366" y="132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42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162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78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795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453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34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89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80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27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282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07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017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558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120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99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650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501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080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211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1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469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804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8702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802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365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932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665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726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5180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67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8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0273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40546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34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89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342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69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3.png"/><Relationship Id="rId8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4.png"/><Relationship Id="rId8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5.png"/><Relationship Id="rId8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6.png"/><Relationship Id="rId8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7.jpeg"/><Relationship Id="rId8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8.png"/><Relationship Id="rId8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9.png"/><Relationship Id="rId8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0.png"/><Relationship Id="rId8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1.png"/><Relationship Id="rId8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2.png"/><Relationship Id="rId8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3.png"/><Relationship Id="rId8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4.png"/><Relationship Id="rId8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5.png"/><Relationship Id="rId8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87.xml"/><Relationship Id="rId18" Type="http://schemas.openxmlformats.org/officeDocument/2006/relationships/slide" Target="slide90.xml"/><Relationship Id="rId26" Type="http://schemas.openxmlformats.org/officeDocument/2006/relationships/slide" Target="slide67.xml"/><Relationship Id="rId21" Type="http://schemas.openxmlformats.org/officeDocument/2006/relationships/image" Target="../media/image47.jpeg"/><Relationship Id="rId34" Type="http://schemas.openxmlformats.org/officeDocument/2006/relationships/slide" Target="slide63.xml"/><Relationship Id="rId7" Type="http://schemas.openxmlformats.org/officeDocument/2006/relationships/slide" Target="slide56.xml"/><Relationship Id="rId12" Type="http://schemas.openxmlformats.org/officeDocument/2006/relationships/slide" Target="slide81.xml"/><Relationship Id="rId17" Type="http://schemas.openxmlformats.org/officeDocument/2006/relationships/slide" Target="slide84.xml"/><Relationship Id="rId25" Type="http://schemas.openxmlformats.org/officeDocument/2006/relationships/slide" Target="slide64.xml"/><Relationship Id="rId33" Type="http://schemas.openxmlformats.org/officeDocument/2006/relationships/image" Target="../media/image51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78.xml"/><Relationship Id="rId20" Type="http://schemas.openxmlformats.org/officeDocument/2006/relationships/image" Target="../media/image17.png"/><Relationship Id="rId29" Type="http://schemas.openxmlformats.org/officeDocument/2006/relationships/image" Target="../media/image50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55.xml"/><Relationship Id="rId24" Type="http://schemas.openxmlformats.org/officeDocument/2006/relationships/slide" Target="slide60.xml"/><Relationship Id="rId32" Type="http://schemas.openxmlformats.org/officeDocument/2006/relationships/slide" Target="slide68.xml"/><Relationship Id="rId37" Type="http://schemas.openxmlformats.org/officeDocument/2006/relationships/image" Target="../media/image2.png"/><Relationship Id="rId5" Type="http://schemas.openxmlformats.org/officeDocument/2006/relationships/slide" Target="slide75.xml"/><Relationship Id="rId15" Type="http://schemas.openxmlformats.org/officeDocument/2006/relationships/slide" Target="slide72.xml"/><Relationship Id="rId23" Type="http://schemas.openxmlformats.org/officeDocument/2006/relationships/image" Target="../media/image49.jpeg"/><Relationship Id="rId28" Type="http://schemas.openxmlformats.org/officeDocument/2006/relationships/slide" Target="slide66.xml"/><Relationship Id="rId36" Type="http://schemas.openxmlformats.org/officeDocument/2006/relationships/image" Target="../media/image53.jpeg"/><Relationship Id="rId10" Type="http://schemas.openxmlformats.org/officeDocument/2006/relationships/slide" Target="slide58.xml"/><Relationship Id="rId19" Type="http://schemas.openxmlformats.org/officeDocument/2006/relationships/slide" Target="slide5.xml"/><Relationship Id="rId31" Type="http://schemas.openxmlformats.org/officeDocument/2006/relationships/slide" Target="slide65.xml"/><Relationship Id="rId4" Type="http://schemas.openxmlformats.org/officeDocument/2006/relationships/notesSlide" Target="../notesSlides/notesSlide3.xml"/><Relationship Id="rId9" Type="http://schemas.openxmlformats.org/officeDocument/2006/relationships/slide" Target="slide62.xml"/><Relationship Id="rId14" Type="http://schemas.openxmlformats.org/officeDocument/2006/relationships/slide" Target="slide69.xml"/><Relationship Id="rId22" Type="http://schemas.openxmlformats.org/officeDocument/2006/relationships/image" Target="../media/image48.jpeg"/><Relationship Id="rId27" Type="http://schemas.openxmlformats.org/officeDocument/2006/relationships/slide" Target="slide59.xml"/><Relationship Id="rId30" Type="http://schemas.openxmlformats.org/officeDocument/2006/relationships/slide" Target="slide61.xml"/><Relationship Id="rId35" Type="http://schemas.openxmlformats.org/officeDocument/2006/relationships/image" Target="../media/image52.jpeg"/><Relationship Id="rId8" Type="http://schemas.openxmlformats.org/officeDocument/2006/relationships/slide" Target="slide57.xml"/><Relationship Id="rId3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63.xml"/><Relationship Id="rId18" Type="http://schemas.openxmlformats.org/officeDocument/2006/relationships/image" Target="../media/image5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55.xml"/><Relationship Id="rId12" Type="http://schemas.openxmlformats.org/officeDocument/2006/relationships/image" Target="../media/image48.jpeg"/><Relationship Id="rId17" Type="http://schemas.openxmlformats.org/officeDocument/2006/relationships/image" Target="../media/image52.jpeg"/><Relationship Id="rId2" Type="http://schemas.openxmlformats.org/officeDocument/2006/relationships/audio" Target="../media/media4.wav"/><Relationship Id="rId16" Type="http://schemas.openxmlformats.org/officeDocument/2006/relationships/slide" Target="slide67.xml"/><Relationship Id="rId20" Type="http://schemas.openxmlformats.org/officeDocument/2006/relationships/image" Target="../media/image51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image" Target="../media/image47.jpeg"/><Relationship Id="rId5" Type="http://schemas.openxmlformats.org/officeDocument/2006/relationships/slide" Target="slide59.xml"/><Relationship Id="rId15" Type="http://schemas.openxmlformats.org/officeDocument/2006/relationships/slide" Target="slide64.xml"/><Relationship Id="rId10" Type="http://schemas.openxmlformats.org/officeDocument/2006/relationships/image" Target="../media/image17.png"/><Relationship Id="rId19" Type="http://schemas.openxmlformats.org/officeDocument/2006/relationships/image" Target="../media/image50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9.jpeg"/><Relationship Id="rId2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6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7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9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0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1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2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3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4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5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6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7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8.xml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5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9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0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1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6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2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3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4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7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5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6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7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8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9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0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9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1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2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3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60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4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5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6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61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7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9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62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0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1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jpeg"/><Relationship Id="rId5" Type="http://schemas.openxmlformats.org/officeDocument/2006/relationships/image" Target="../media/image47.jpeg"/><Relationship Id="rId10" Type="http://schemas.openxmlformats.org/officeDocument/2006/relationships/image" Target="../media/image50.jpeg"/><Relationship Id="rId4" Type="http://schemas.openxmlformats.org/officeDocument/2006/relationships/image" Target="../media/image17.png"/><Relationship Id="rId9" Type="http://schemas.openxmlformats.org/officeDocument/2006/relationships/image" Target="../media/image5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1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9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1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3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3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4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4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5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5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6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6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7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7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8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8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9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1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1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8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9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10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1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1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10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4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1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5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1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6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10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4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7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1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1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4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9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7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1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8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7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30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1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1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2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2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0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4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1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8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1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1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5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" name="Picture 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1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7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2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5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9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6" name="Picture 3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9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3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0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7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4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8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70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8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5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9683</TotalTime>
  <Words>8347</Words>
  <Application>Microsoft Office PowerPoint</Application>
  <PresentationFormat>On-screen Show (16:9)</PresentationFormat>
  <Paragraphs>1792</Paragraphs>
  <Slides>95</Slides>
  <Notes>42</Notes>
  <HiddenSlides>6</HiddenSlides>
  <MMClips>84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120</cp:revision>
  <dcterms:created xsi:type="dcterms:W3CDTF">2013-11-07T21:08:06Z</dcterms:created>
  <dcterms:modified xsi:type="dcterms:W3CDTF">2014-07-15T15:47:41Z</dcterms:modified>
</cp:coreProperties>
</file>